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9F9F9"/>
    <a:srgbClr val="F5F5F5"/>
    <a:srgbClr val="0025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41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2D15A-2FE3-4670-9612-74A6861F5ECF}" type="datetimeFigureOut">
              <a:rPr lang="ko-KR" altLang="en-US" smtClean="0"/>
              <a:t>2026-09-22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4C910-790D-4D7F-AE08-5251FAC718F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365361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2D15A-2FE3-4670-9612-74A6861F5ECF}" type="datetimeFigureOut">
              <a:rPr lang="ko-KR" altLang="en-US" smtClean="0"/>
              <a:t>2026-09-22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4C910-790D-4D7F-AE08-5251FAC718F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909546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2D15A-2FE3-4670-9612-74A6861F5ECF}" type="datetimeFigureOut">
              <a:rPr lang="ko-KR" altLang="en-US" smtClean="0"/>
              <a:t>2026-09-22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4C910-790D-4D7F-AE08-5251FAC718F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474481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2D15A-2FE3-4670-9612-74A6861F5ECF}" type="datetimeFigureOut">
              <a:rPr lang="ko-KR" altLang="en-US" smtClean="0"/>
              <a:t>2026-09-22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4C910-790D-4D7F-AE08-5251FAC718F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194349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2D15A-2FE3-4670-9612-74A6861F5ECF}" type="datetimeFigureOut">
              <a:rPr lang="ko-KR" altLang="en-US" smtClean="0"/>
              <a:t>2026-09-22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4C910-790D-4D7F-AE08-5251FAC718F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551771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2D15A-2FE3-4670-9612-74A6861F5ECF}" type="datetimeFigureOut">
              <a:rPr lang="ko-KR" altLang="en-US" smtClean="0"/>
              <a:t>2026-09-22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4C910-790D-4D7F-AE08-5251FAC718F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33396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2D15A-2FE3-4670-9612-74A6861F5ECF}" type="datetimeFigureOut">
              <a:rPr lang="ko-KR" altLang="en-US" smtClean="0"/>
              <a:t>2026-09-22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4C910-790D-4D7F-AE08-5251FAC718F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386519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2D15A-2FE3-4670-9612-74A6861F5ECF}" type="datetimeFigureOut">
              <a:rPr lang="ko-KR" altLang="en-US" smtClean="0"/>
              <a:t>2026-09-22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4C910-790D-4D7F-AE08-5251FAC718F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71322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2D15A-2FE3-4670-9612-74A6861F5ECF}" type="datetimeFigureOut">
              <a:rPr lang="ko-KR" altLang="en-US" smtClean="0"/>
              <a:t>2026-09-22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4C910-790D-4D7F-AE08-5251FAC718F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949111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2D15A-2FE3-4670-9612-74A6861F5ECF}" type="datetimeFigureOut">
              <a:rPr lang="ko-KR" altLang="en-US" smtClean="0"/>
              <a:t>2026-09-22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4C910-790D-4D7F-AE08-5251FAC718F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648919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2D15A-2FE3-4670-9612-74A6861F5ECF}" type="datetimeFigureOut">
              <a:rPr lang="ko-KR" altLang="en-US" smtClean="0"/>
              <a:t>2026-09-22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4C910-790D-4D7F-AE08-5251FAC718F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132595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F2D15A-2FE3-4670-9612-74A6861F5ECF}" type="datetimeFigureOut">
              <a:rPr lang="ko-KR" altLang="en-US" smtClean="0"/>
              <a:t>2026-09-22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84C910-790D-4D7F-AE08-5251FAC718F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002144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388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그림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14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8418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9" y="313674"/>
            <a:ext cx="12193057" cy="6230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89281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309</TotalTime>
  <Words>0</Words>
  <Application>Microsoft Office PowerPoint</Application>
  <PresentationFormat>와이드스크린</PresentationFormat>
  <Paragraphs>0</Paragraphs>
  <Slides>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6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koconex2204</dc:creator>
  <cp:lastModifiedBy>koconex2204</cp:lastModifiedBy>
  <cp:revision>6</cp:revision>
  <dcterms:created xsi:type="dcterms:W3CDTF">2026-09-11T03:00:31Z</dcterms:created>
  <dcterms:modified xsi:type="dcterms:W3CDTF">2026-09-22T01:50:03Z</dcterms:modified>
</cp:coreProperties>
</file>